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>
        <p:scale>
          <a:sx n="81" d="100"/>
          <a:sy n="81" d="100"/>
        </p:scale>
        <p:origin x="-28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bg1"/>
            </a:gs>
            <a:gs pos="52000">
              <a:srgbClr val="EDEEF1"/>
            </a:gs>
            <a:gs pos="100000">
              <a:schemeClr val="bg1">
                <a:lumMod val="85000"/>
              </a:schemeClr>
            </a:gs>
            <a:gs pos="83000">
              <a:schemeClr val="bg1">
                <a:lumMod val="75000"/>
                <a:alpha val="81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50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99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5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95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38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31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70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79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90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21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83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38000">
              <a:srgbClr val="EDEEF1"/>
            </a:gs>
            <a:gs pos="100000">
              <a:schemeClr val="bg1">
                <a:lumMod val="85000"/>
              </a:schemeClr>
            </a:gs>
            <a:gs pos="80000">
              <a:schemeClr val="bg1">
                <a:lumMod val="75000"/>
                <a:alpha val="81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38CE7-3C27-4225-9194-9B27B74ACB3B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2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rapunzel</a:t>
            </a:r>
          </a:p>
        </p:txBody>
      </p:sp>
    </p:spTree>
    <p:extLst>
      <p:ext uri="{BB962C8B-B14F-4D97-AF65-F5344CB8AC3E}">
        <p14:creationId xmlns:p14="http://schemas.microsoft.com/office/powerpoint/2010/main" val="191753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24128" y="1828800"/>
            <a:ext cx="4809744" cy="43525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24128" y="1828800"/>
            <a:ext cx="4809744" cy="43525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24128" y="1828800"/>
            <a:ext cx="4809744" cy="43525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24128" y="1828800"/>
            <a:ext cx="4809744" cy="43525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24128" y="1828800"/>
            <a:ext cx="4809744" cy="43525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24128" y="1828800"/>
            <a:ext cx="4809744" cy="43525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24128" y="1828800"/>
            <a:ext cx="4809744" cy="43525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24128" y="1828800"/>
            <a:ext cx="4809744" cy="43525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24128" y="1828800"/>
            <a:ext cx="4809744" cy="43525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24128" y="1828800"/>
            <a:ext cx="4809744" cy="43525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24128" y="1828800"/>
            <a:ext cx="4809744" cy="43525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24128" y="1828800"/>
            <a:ext cx="4809744" cy="43525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24128" y="1828800"/>
            <a:ext cx="4809744" cy="43525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24128" y="1828800"/>
            <a:ext cx="4809744" cy="43525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24128" y="1828800"/>
            <a:ext cx="4809744" cy="43525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24128" y="1828800"/>
            <a:ext cx="4809744" cy="43525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24128" y="1828800"/>
            <a:ext cx="4809744" cy="43525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24128" y="1828800"/>
            <a:ext cx="4809744" cy="43525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24128" y="1828800"/>
            <a:ext cx="4809744" cy="43525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24128" y="1828800"/>
            <a:ext cx="4809744" cy="43525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24128" y="1828800"/>
            <a:ext cx="4809744" cy="43525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24128" y="1828800"/>
            <a:ext cx="4809744" cy="43525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24128" y="1828800"/>
            <a:ext cx="4809744" cy="43525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24128" y="1828800"/>
            <a:ext cx="4809744" cy="43525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34209"/>
  <p:tag name="AS_OS" val="Microsoft Windows NT 6.2.9200.0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</Words>
  <Application>Microsoft Office PowerPoint</Application>
  <PresentationFormat>Özel</PresentationFormat>
  <Paragraphs>1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Office Theme</vt:lpstr>
      <vt:lpstr>rapunzel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Ayer</dc:creator>
  <cp:lastModifiedBy>ASUS</cp:lastModifiedBy>
  <cp:revision>3</cp:revision>
  <dcterms:created xsi:type="dcterms:W3CDTF">2015-03-05T15:09:26Z</dcterms:created>
  <dcterms:modified xsi:type="dcterms:W3CDTF">2015-10-17T22:11:06Z</dcterms:modified>
</cp:coreProperties>
</file>